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74" r:id="rId4"/>
  </p:sldMasterIdLst>
  <p:sldIdLst>
    <p:sldId id="256" r:id="rId5"/>
    <p:sldId id="257" r:id="rId6"/>
    <p:sldId id="259" r:id="rId7"/>
  </p:sldIdLst>
  <p:sldSz cx="7559675" cy="10691813"/>
  <p:notesSz cx="6858000" cy="9144000"/>
  <p:embeddedFontLst>
    <p:embeddedFont>
      <p:font typeface="Fustat" pitchFamily="2" charset="-78"/>
      <p:regular r:id="rId8"/>
      <p:bold r:id="rId9"/>
    </p:embeddedFont>
    <p:embeddedFont>
      <p:font typeface="Fustat ExtraBold" pitchFamily="2" charset="-78"/>
      <p:bold r:id="rId10"/>
    </p:embeddedFont>
    <p:embeddedFont>
      <p:font typeface="Fustat Medium" pitchFamily="2" charset="-78"/>
      <p:regular r:id="rId1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858"/>
    <a:srgbClr val="FCF8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7"/>
    <p:restoredTop sz="94684"/>
  </p:normalViewPr>
  <p:slideViewPr>
    <p:cSldViewPr snapToGrid="0">
      <p:cViewPr varScale="1">
        <p:scale>
          <a:sx n="70" d="100"/>
          <a:sy n="70" d="100"/>
        </p:scale>
        <p:origin x="31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bg>
      <p:bgPr>
        <a:solidFill>
          <a:srgbClr val="FCF8ED"/>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0EE00FD-EF53-29BA-B4D1-167379A58CD1}"/>
              </a:ext>
            </a:extLst>
          </p:cNvPr>
          <p:cNvPicPr>
            <a:picLocks noChangeAspect="1"/>
          </p:cNvPicPr>
          <p:nvPr userDrawn="1"/>
        </p:nvPicPr>
        <p:blipFill>
          <a:blip r:embed="rId2"/>
          <a:srcRect/>
          <a:stretch/>
        </p:blipFill>
        <p:spPr>
          <a:xfrm>
            <a:off x="-1" y="-6080"/>
            <a:ext cx="7559675" cy="10697893"/>
          </a:xfrm>
          <a:prstGeom prst="rect">
            <a:avLst/>
          </a:prstGeom>
        </p:spPr>
      </p:pic>
      <p:sp>
        <p:nvSpPr>
          <p:cNvPr id="3" name="Text Placeholder 2">
            <a:extLst>
              <a:ext uri="{FF2B5EF4-FFF2-40B4-BE49-F238E27FC236}">
                <a16:creationId xmlns:a16="http://schemas.microsoft.com/office/drawing/2014/main" id="{DAC879D6-BE3B-6785-7401-3CA4D8585412}"/>
              </a:ext>
            </a:extLst>
          </p:cNvPr>
          <p:cNvSpPr>
            <a:spLocks noGrp="1"/>
          </p:cNvSpPr>
          <p:nvPr>
            <p:ph type="body" sz="quarter" idx="10" hasCustomPrompt="1"/>
          </p:nvPr>
        </p:nvSpPr>
        <p:spPr>
          <a:xfrm>
            <a:off x="359910" y="451758"/>
            <a:ext cx="6530975" cy="1780495"/>
          </a:xfrm>
          <a:prstGeom prst="rect">
            <a:avLst/>
          </a:prstGeom>
        </p:spPr>
        <p:txBody>
          <a:bodyPr/>
          <a:lstStyle>
            <a:lvl1pPr marL="0" indent="0">
              <a:buNone/>
              <a:defRPr sz="7200" b="1" i="0">
                <a:solidFill>
                  <a:srgbClr val="002858"/>
                </a:solidFill>
                <a:latin typeface="Fustat ExtraBold" pitchFamily="2" charset="-78"/>
                <a:cs typeface="Fustat ExtraBold"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Title goes here</a:t>
            </a:r>
            <a:endParaRPr lang="en-US" dirty="0"/>
          </a:p>
        </p:txBody>
      </p:sp>
      <p:sp>
        <p:nvSpPr>
          <p:cNvPr id="2" name="Text Placeholder 2">
            <a:extLst>
              <a:ext uri="{FF2B5EF4-FFF2-40B4-BE49-F238E27FC236}">
                <a16:creationId xmlns:a16="http://schemas.microsoft.com/office/drawing/2014/main" id="{471673EA-8881-3618-F875-BC44BDF6D33E}"/>
              </a:ext>
            </a:extLst>
          </p:cNvPr>
          <p:cNvSpPr>
            <a:spLocks noGrp="1"/>
          </p:cNvSpPr>
          <p:nvPr>
            <p:ph type="body" sz="quarter" idx="11" hasCustomPrompt="1"/>
          </p:nvPr>
        </p:nvSpPr>
        <p:spPr>
          <a:xfrm>
            <a:off x="489857" y="3211286"/>
            <a:ext cx="5943600" cy="457200"/>
          </a:xfrm>
          <a:prstGeom prst="rect">
            <a:avLst/>
          </a:prstGeom>
        </p:spPr>
        <p:txBody>
          <a:bodyPr/>
          <a:lstStyle>
            <a:lvl1pPr marL="0" indent="0">
              <a:buNone/>
              <a:defRPr sz="3600" b="0" i="0">
                <a:solidFill>
                  <a:schemeClr val="bg1"/>
                </a:solidFill>
                <a:latin typeface="Fustat Medium" pitchFamily="2" charset="-78"/>
                <a:cs typeface="Fustat Medium"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Subtitle goes here</a:t>
            </a:r>
            <a:endParaRPr lang="en-US" dirty="0"/>
          </a:p>
        </p:txBody>
      </p:sp>
      <p:sp>
        <p:nvSpPr>
          <p:cNvPr id="4" name="Text Placeholder 2">
            <a:extLst>
              <a:ext uri="{FF2B5EF4-FFF2-40B4-BE49-F238E27FC236}">
                <a16:creationId xmlns:a16="http://schemas.microsoft.com/office/drawing/2014/main" id="{501D2CDE-75A9-C9BF-1F41-3012F3ADABF8}"/>
              </a:ext>
            </a:extLst>
          </p:cNvPr>
          <p:cNvSpPr>
            <a:spLocks noGrp="1"/>
          </p:cNvSpPr>
          <p:nvPr>
            <p:ph type="body" sz="quarter" idx="12" hasCustomPrompt="1"/>
          </p:nvPr>
        </p:nvSpPr>
        <p:spPr>
          <a:xfrm>
            <a:off x="489857" y="3815442"/>
            <a:ext cx="5943600" cy="457200"/>
          </a:xfrm>
          <a:prstGeom prst="rect">
            <a:avLst/>
          </a:prstGeom>
        </p:spPr>
        <p:txBody>
          <a:bodyPr/>
          <a:lstStyle>
            <a:lvl1pPr marL="0" indent="0">
              <a:buNone/>
              <a:defRPr sz="2400" b="0" i="0">
                <a:solidFill>
                  <a:schemeClr val="bg1"/>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[date]</a:t>
            </a:r>
            <a:endParaRPr lang="en-US" dirty="0"/>
          </a:p>
        </p:txBody>
      </p:sp>
      <p:sp>
        <p:nvSpPr>
          <p:cNvPr id="5" name="Text Placeholder 2">
            <a:extLst>
              <a:ext uri="{FF2B5EF4-FFF2-40B4-BE49-F238E27FC236}">
                <a16:creationId xmlns:a16="http://schemas.microsoft.com/office/drawing/2014/main" id="{D94FECFE-B880-C8D2-647C-5EE394DC296D}"/>
              </a:ext>
            </a:extLst>
          </p:cNvPr>
          <p:cNvSpPr>
            <a:spLocks noGrp="1"/>
          </p:cNvSpPr>
          <p:nvPr>
            <p:ph type="body" sz="quarter" idx="13" hasCustomPrompt="1"/>
          </p:nvPr>
        </p:nvSpPr>
        <p:spPr>
          <a:xfrm>
            <a:off x="489857" y="4419599"/>
            <a:ext cx="6530974" cy="1273630"/>
          </a:xfrm>
          <a:prstGeom prst="rect">
            <a:avLst/>
          </a:prstGeom>
        </p:spPr>
        <p:txBody>
          <a:bodyPr/>
          <a:lstStyle>
            <a:lvl1pPr marL="0" indent="0">
              <a:buNone/>
              <a:defRPr sz="1800" b="0" i="0">
                <a:solidFill>
                  <a:schemeClr val="bg1"/>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
        <p:nvSpPr>
          <p:cNvPr id="7" name="Text Placeholder 2">
            <a:extLst>
              <a:ext uri="{FF2B5EF4-FFF2-40B4-BE49-F238E27FC236}">
                <a16:creationId xmlns:a16="http://schemas.microsoft.com/office/drawing/2014/main" id="{1E79D6DC-A011-00FC-4960-5228FB8F72A7}"/>
              </a:ext>
            </a:extLst>
          </p:cNvPr>
          <p:cNvSpPr>
            <a:spLocks noGrp="1"/>
          </p:cNvSpPr>
          <p:nvPr>
            <p:ph type="body" sz="quarter" idx="14" hasCustomPrompt="1"/>
          </p:nvPr>
        </p:nvSpPr>
        <p:spPr>
          <a:xfrm>
            <a:off x="489857" y="6558642"/>
            <a:ext cx="6530974" cy="457200"/>
          </a:xfrm>
          <a:prstGeom prst="rect">
            <a:avLst/>
          </a:prstGeom>
        </p:spPr>
        <p:txBody>
          <a:bodyPr/>
          <a:lstStyle>
            <a:lvl1pPr marL="0" indent="0">
              <a:buNone/>
              <a:defRPr sz="2400" b="0" i="0">
                <a:solidFill>
                  <a:schemeClr val="bg1"/>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Heading goes here</a:t>
            </a:r>
            <a:endParaRPr lang="en-US" dirty="0"/>
          </a:p>
        </p:txBody>
      </p:sp>
      <p:sp>
        <p:nvSpPr>
          <p:cNvPr id="9" name="Text Placeholder 2">
            <a:extLst>
              <a:ext uri="{FF2B5EF4-FFF2-40B4-BE49-F238E27FC236}">
                <a16:creationId xmlns:a16="http://schemas.microsoft.com/office/drawing/2014/main" id="{BE8FD0D9-2E0A-D039-BFAA-4DF33629CB2C}"/>
              </a:ext>
            </a:extLst>
          </p:cNvPr>
          <p:cNvSpPr>
            <a:spLocks noGrp="1"/>
          </p:cNvSpPr>
          <p:nvPr>
            <p:ph type="body" sz="quarter" idx="15" hasCustomPrompt="1"/>
          </p:nvPr>
        </p:nvSpPr>
        <p:spPr>
          <a:xfrm>
            <a:off x="489857" y="7162799"/>
            <a:ext cx="6530974" cy="1273630"/>
          </a:xfrm>
          <a:prstGeom prst="rect">
            <a:avLst/>
          </a:prstGeom>
        </p:spPr>
        <p:txBody>
          <a:bodyPr/>
          <a:lstStyle>
            <a:lvl1pPr marL="0" indent="0">
              <a:buNone/>
              <a:defRPr sz="1800" b="0" i="0">
                <a:solidFill>
                  <a:schemeClr val="bg1"/>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Tree>
    <p:extLst>
      <p:ext uri="{BB962C8B-B14F-4D97-AF65-F5344CB8AC3E}">
        <p14:creationId xmlns:p14="http://schemas.microsoft.com/office/powerpoint/2010/main" val="2930551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CCA97C0-2FB8-EF44-DEE2-68C40B851B51}"/>
              </a:ext>
            </a:extLst>
          </p:cNvPr>
          <p:cNvPicPr>
            <a:picLocks noChangeAspect="1"/>
          </p:cNvPicPr>
          <p:nvPr userDrawn="1"/>
        </p:nvPicPr>
        <p:blipFill>
          <a:blip r:embed="rId2"/>
          <a:srcRect/>
          <a:stretch/>
        </p:blipFill>
        <p:spPr>
          <a:xfrm>
            <a:off x="-4201" y="5934"/>
            <a:ext cx="7563876" cy="10685878"/>
          </a:xfrm>
          <a:prstGeom prst="rect">
            <a:avLst/>
          </a:prstGeom>
        </p:spPr>
      </p:pic>
      <p:sp>
        <p:nvSpPr>
          <p:cNvPr id="2" name="Text Placeholder 2">
            <a:extLst>
              <a:ext uri="{FF2B5EF4-FFF2-40B4-BE49-F238E27FC236}">
                <a16:creationId xmlns:a16="http://schemas.microsoft.com/office/drawing/2014/main" id="{1A054384-816E-B608-A6B7-05903505B5E9}"/>
              </a:ext>
            </a:extLst>
          </p:cNvPr>
          <p:cNvSpPr>
            <a:spLocks noGrp="1"/>
          </p:cNvSpPr>
          <p:nvPr>
            <p:ph type="body" sz="quarter" idx="11" hasCustomPrompt="1"/>
          </p:nvPr>
        </p:nvSpPr>
        <p:spPr>
          <a:xfrm>
            <a:off x="489857" y="489857"/>
            <a:ext cx="5943600" cy="1077686"/>
          </a:xfrm>
          <a:prstGeom prst="rect">
            <a:avLst/>
          </a:prstGeom>
        </p:spPr>
        <p:txBody>
          <a:bodyPr/>
          <a:lstStyle>
            <a:lvl1pPr marL="0" indent="0">
              <a:buNone/>
              <a:defRPr sz="3600" b="0" i="0">
                <a:solidFill>
                  <a:schemeClr val="bg1"/>
                </a:solidFill>
                <a:latin typeface="Fustat Medium" pitchFamily="2" charset="-78"/>
                <a:cs typeface="Fustat Medium"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Subtitle goes here</a:t>
            </a:r>
            <a:endParaRPr lang="en-US" dirty="0"/>
          </a:p>
        </p:txBody>
      </p:sp>
      <p:sp>
        <p:nvSpPr>
          <p:cNvPr id="3" name="Text Placeholder 2">
            <a:extLst>
              <a:ext uri="{FF2B5EF4-FFF2-40B4-BE49-F238E27FC236}">
                <a16:creationId xmlns:a16="http://schemas.microsoft.com/office/drawing/2014/main" id="{C0D27B47-C192-6028-6C2B-3E4836764333}"/>
              </a:ext>
            </a:extLst>
          </p:cNvPr>
          <p:cNvSpPr>
            <a:spLocks noGrp="1"/>
          </p:cNvSpPr>
          <p:nvPr>
            <p:ph type="body" sz="quarter" idx="13" hasCustomPrompt="1"/>
          </p:nvPr>
        </p:nvSpPr>
        <p:spPr>
          <a:xfrm>
            <a:off x="489857" y="2808514"/>
            <a:ext cx="6530974" cy="5698671"/>
          </a:xfrm>
          <a:prstGeom prst="rect">
            <a:avLst/>
          </a:prstGeom>
        </p:spPr>
        <p:txBody>
          <a:bodyPr/>
          <a:lstStyle>
            <a:lvl1pPr marL="0" indent="0">
              <a:buNone/>
              <a:defRPr sz="14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
        <p:nvSpPr>
          <p:cNvPr id="4" name="Text Placeholder 2">
            <a:extLst>
              <a:ext uri="{FF2B5EF4-FFF2-40B4-BE49-F238E27FC236}">
                <a16:creationId xmlns:a16="http://schemas.microsoft.com/office/drawing/2014/main" id="{D061BF9D-878D-85E7-E312-274BE6F32C84}"/>
              </a:ext>
            </a:extLst>
          </p:cNvPr>
          <p:cNvSpPr>
            <a:spLocks noGrp="1"/>
          </p:cNvSpPr>
          <p:nvPr>
            <p:ph type="body" sz="quarter" idx="14" hasCustomPrompt="1"/>
          </p:nvPr>
        </p:nvSpPr>
        <p:spPr>
          <a:xfrm>
            <a:off x="489857" y="2302326"/>
            <a:ext cx="6530974" cy="299358"/>
          </a:xfrm>
          <a:prstGeom prst="rect">
            <a:avLst/>
          </a:prstGeom>
        </p:spPr>
        <p:txBody>
          <a:bodyPr/>
          <a:lstStyle>
            <a:lvl1pPr marL="0" indent="0">
              <a:buNone/>
              <a:defRPr sz="18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Heading goes here</a:t>
            </a:r>
            <a:endParaRPr lang="en-US" dirty="0"/>
          </a:p>
        </p:txBody>
      </p:sp>
    </p:spTree>
    <p:extLst>
      <p:ext uri="{BB962C8B-B14F-4D97-AF65-F5344CB8AC3E}">
        <p14:creationId xmlns:p14="http://schemas.microsoft.com/office/powerpoint/2010/main" val="1984490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CCA97C0-2FB8-EF44-DEE2-68C40B851B51}"/>
              </a:ext>
            </a:extLst>
          </p:cNvPr>
          <p:cNvPicPr>
            <a:picLocks noChangeAspect="1"/>
          </p:cNvPicPr>
          <p:nvPr userDrawn="1"/>
        </p:nvPicPr>
        <p:blipFill>
          <a:blip r:embed="rId2"/>
          <a:srcRect/>
          <a:stretch/>
        </p:blipFill>
        <p:spPr>
          <a:xfrm>
            <a:off x="-4201" y="5934"/>
            <a:ext cx="7563876" cy="10685878"/>
          </a:xfrm>
          <a:prstGeom prst="rect">
            <a:avLst/>
          </a:prstGeom>
        </p:spPr>
      </p:pic>
      <p:sp>
        <p:nvSpPr>
          <p:cNvPr id="2" name="Text Placeholder 2">
            <a:extLst>
              <a:ext uri="{FF2B5EF4-FFF2-40B4-BE49-F238E27FC236}">
                <a16:creationId xmlns:a16="http://schemas.microsoft.com/office/drawing/2014/main" id="{1A054384-816E-B608-A6B7-05903505B5E9}"/>
              </a:ext>
            </a:extLst>
          </p:cNvPr>
          <p:cNvSpPr>
            <a:spLocks noGrp="1"/>
          </p:cNvSpPr>
          <p:nvPr>
            <p:ph type="body" sz="quarter" idx="11" hasCustomPrompt="1"/>
          </p:nvPr>
        </p:nvSpPr>
        <p:spPr>
          <a:xfrm>
            <a:off x="489857" y="489857"/>
            <a:ext cx="5943600" cy="1077686"/>
          </a:xfrm>
          <a:prstGeom prst="rect">
            <a:avLst/>
          </a:prstGeom>
        </p:spPr>
        <p:txBody>
          <a:bodyPr/>
          <a:lstStyle>
            <a:lvl1pPr marL="0" indent="0">
              <a:buNone/>
              <a:defRPr sz="3600" b="0" i="0">
                <a:solidFill>
                  <a:schemeClr val="bg1"/>
                </a:solidFill>
                <a:latin typeface="Fustat Medium" pitchFamily="2" charset="-78"/>
                <a:cs typeface="Fustat Medium"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Subtitle goes here</a:t>
            </a:r>
            <a:endParaRPr lang="en-US" dirty="0"/>
          </a:p>
        </p:txBody>
      </p:sp>
      <p:sp>
        <p:nvSpPr>
          <p:cNvPr id="3" name="Text Placeholder 2">
            <a:extLst>
              <a:ext uri="{FF2B5EF4-FFF2-40B4-BE49-F238E27FC236}">
                <a16:creationId xmlns:a16="http://schemas.microsoft.com/office/drawing/2014/main" id="{C0D27B47-C192-6028-6C2B-3E4836764333}"/>
              </a:ext>
            </a:extLst>
          </p:cNvPr>
          <p:cNvSpPr>
            <a:spLocks noGrp="1"/>
          </p:cNvSpPr>
          <p:nvPr>
            <p:ph type="body" sz="quarter" idx="13" hasCustomPrompt="1"/>
          </p:nvPr>
        </p:nvSpPr>
        <p:spPr>
          <a:xfrm>
            <a:off x="489857" y="2890157"/>
            <a:ext cx="3135086" cy="5617028"/>
          </a:xfrm>
          <a:prstGeom prst="rect">
            <a:avLst/>
          </a:prstGeom>
        </p:spPr>
        <p:txBody>
          <a:bodyPr/>
          <a:lstStyle>
            <a:lvl1pPr marL="0" indent="0">
              <a:buNone/>
              <a:defRPr sz="14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
        <p:nvSpPr>
          <p:cNvPr id="4" name="Text Placeholder 2">
            <a:extLst>
              <a:ext uri="{FF2B5EF4-FFF2-40B4-BE49-F238E27FC236}">
                <a16:creationId xmlns:a16="http://schemas.microsoft.com/office/drawing/2014/main" id="{2A12D17E-4724-6263-2A32-43860EDF1846}"/>
              </a:ext>
            </a:extLst>
          </p:cNvPr>
          <p:cNvSpPr>
            <a:spLocks noGrp="1"/>
          </p:cNvSpPr>
          <p:nvPr>
            <p:ph type="body" sz="quarter" idx="14" hasCustomPrompt="1"/>
          </p:nvPr>
        </p:nvSpPr>
        <p:spPr>
          <a:xfrm>
            <a:off x="3935186" y="2890157"/>
            <a:ext cx="3135086" cy="5617028"/>
          </a:xfrm>
          <a:prstGeom prst="rect">
            <a:avLst/>
          </a:prstGeom>
        </p:spPr>
        <p:txBody>
          <a:bodyPr/>
          <a:lstStyle>
            <a:lvl1pPr marL="0" indent="0">
              <a:buNone/>
              <a:defRPr sz="14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
        <p:nvSpPr>
          <p:cNvPr id="5" name="Text Placeholder 2">
            <a:extLst>
              <a:ext uri="{FF2B5EF4-FFF2-40B4-BE49-F238E27FC236}">
                <a16:creationId xmlns:a16="http://schemas.microsoft.com/office/drawing/2014/main" id="{B1D51A2D-09F3-A1D3-4DAC-A7DB90A6FDAB}"/>
              </a:ext>
            </a:extLst>
          </p:cNvPr>
          <p:cNvSpPr>
            <a:spLocks noGrp="1"/>
          </p:cNvSpPr>
          <p:nvPr>
            <p:ph type="body" sz="quarter" idx="15" hasCustomPrompt="1"/>
          </p:nvPr>
        </p:nvSpPr>
        <p:spPr>
          <a:xfrm>
            <a:off x="489857" y="2302326"/>
            <a:ext cx="3135086" cy="299358"/>
          </a:xfrm>
          <a:prstGeom prst="rect">
            <a:avLst/>
          </a:prstGeom>
        </p:spPr>
        <p:txBody>
          <a:bodyPr/>
          <a:lstStyle>
            <a:lvl1pPr marL="0" indent="0">
              <a:buNone/>
              <a:defRPr sz="18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Heading goes here</a:t>
            </a:r>
            <a:endParaRPr lang="en-US" dirty="0"/>
          </a:p>
        </p:txBody>
      </p:sp>
      <p:sp>
        <p:nvSpPr>
          <p:cNvPr id="6" name="Text Placeholder 2">
            <a:extLst>
              <a:ext uri="{FF2B5EF4-FFF2-40B4-BE49-F238E27FC236}">
                <a16:creationId xmlns:a16="http://schemas.microsoft.com/office/drawing/2014/main" id="{42FDE430-FFE3-7FF0-90EC-D75A88B45A2F}"/>
              </a:ext>
            </a:extLst>
          </p:cNvPr>
          <p:cNvSpPr>
            <a:spLocks noGrp="1"/>
          </p:cNvSpPr>
          <p:nvPr>
            <p:ph type="body" sz="quarter" idx="16" hasCustomPrompt="1"/>
          </p:nvPr>
        </p:nvSpPr>
        <p:spPr>
          <a:xfrm>
            <a:off x="3930640" y="2302326"/>
            <a:ext cx="3135086" cy="299358"/>
          </a:xfrm>
          <a:prstGeom prst="rect">
            <a:avLst/>
          </a:prstGeom>
        </p:spPr>
        <p:txBody>
          <a:bodyPr/>
          <a:lstStyle>
            <a:lvl1pPr marL="0" indent="0">
              <a:buNone/>
              <a:defRPr sz="18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Heading goes here</a:t>
            </a:r>
            <a:endParaRPr lang="en-US" dirty="0"/>
          </a:p>
        </p:txBody>
      </p:sp>
    </p:spTree>
    <p:extLst>
      <p:ext uri="{BB962C8B-B14F-4D97-AF65-F5344CB8AC3E}">
        <p14:creationId xmlns:p14="http://schemas.microsoft.com/office/powerpoint/2010/main" val="2380769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CCA97C0-2FB8-EF44-DEE2-68C40B851B51}"/>
              </a:ext>
            </a:extLst>
          </p:cNvPr>
          <p:cNvPicPr>
            <a:picLocks noChangeAspect="1"/>
          </p:cNvPicPr>
          <p:nvPr userDrawn="1"/>
        </p:nvPicPr>
        <p:blipFill>
          <a:blip r:embed="rId2"/>
          <a:srcRect/>
          <a:stretch/>
        </p:blipFill>
        <p:spPr>
          <a:xfrm>
            <a:off x="-4201" y="5934"/>
            <a:ext cx="7563876" cy="10685878"/>
          </a:xfrm>
          <a:prstGeom prst="rect">
            <a:avLst/>
          </a:prstGeom>
        </p:spPr>
      </p:pic>
      <p:sp>
        <p:nvSpPr>
          <p:cNvPr id="2" name="Text Placeholder 2">
            <a:extLst>
              <a:ext uri="{FF2B5EF4-FFF2-40B4-BE49-F238E27FC236}">
                <a16:creationId xmlns:a16="http://schemas.microsoft.com/office/drawing/2014/main" id="{49BF8CD1-6B10-032E-645D-86CADB8CA06B}"/>
              </a:ext>
            </a:extLst>
          </p:cNvPr>
          <p:cNvSpPr>
            <a:spLocks noGrp="1"/>
          </p:cNvSpPr>
          <p:nvPr>
            <p:ph type="body" sz="quarter" idx="13" hasCustomPrompt="1"/>
          </p:nvPr>
        </p:nvSpPr>
        <p:spPr>
          <a:xfrm>
            <a:off x="489857" y="1129090"/>
            <a:ext cx="6537476" cy="7456110"/>
          </a:xfrm>
          <a:prstGeom prst="rect">
            <a:avLst/>
          </a:prstGeom>
        </p:spPr>
        <p:txBody>
          <a:bodyPr/>
          <a:lstStyle>
            <a:lvl1pPr marL="0" indent="0">
              <a:buNone/>
              <a:defRPr sz="14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
        <p:nvSpPr>
          <p:cNvPr id="6" name="Text Placeholder 2">
            <a:extLst>
              <a:ext uri="{FF2B5EF4-FFF2-40B4-BE49-F238E27FC236}">
                <a16:creationId xmlns:a16="http://schemas.microsoft.com/office/drawing/2014/main" id="{58FC17F8-C1FC-441D-9B86-53E13BFF5AD4}"/>
              </a:ext>
            </a:extLst>
          </p:cNvPr>
          <p:cNvSpPr>
            <a:spLocks noGrp="1"/>
          </p:cNvSpPr>
          <p:nvPr>
            <p:ph type="body" sz="quarter" idx="15" hasCustomPrompt="1"/>
          </p:nvPr>
        </p:nvSpPr>
        <p:spPr>
          <a:xfrm>
            <a:off x="489857" y="541259"/>
            <a:ext cx="6537476" cy="299358"/>
          </a:xfrm>
          <a:prstGeom prst="rect">
            <a:avLst/>
          </a:prstGeom>
        </p:spPr>
        <p:txBody>
          <a:bodyPr/>
          <a:lstStyle>
            <a:lvl1pPr marL="0" indent="0">
              <a:buNone/>
              <a:defRPr sz="18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Heading goes here</a:t>
            </a:r>
            <a:endParaRPr lang="en-US" dirty="0"/>
          </a:p>
        </p:txBody>
      </p:sp>
    </p:spTree>
    <p:extLst>
      <p:ext uri="{BB962C8B-B14F-4D97-AF65-F5344CB8AC3E}">
        <p14:creationId xmlns:p14="http://schemas.microsoft.com/office/powerpoint/2010/main" val="3221659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CCA97C0-2FB8-EF44-DEE2-68C40B851B51}"/>
              </a:ext>
            </a:extLst>
          </p:cNvPr>
          <p:cNvPicPr>
            <a:picLocks noChangeAspect="1"/>
          </p:cNvPicPr>
          <p:nvPr userDrawn="1"/>
        </p:nvPicPr>
        <p:blipFill>
          <a:blip r:embed="rId2"/>
          <a:srcRect/>
          <a:stretch/>
        </p:blipFill>
        <p:spPr>
          <a:xfrm>
            <a:off x="-4201" y="5934"/>
            <a:ext cx="7563876" cy="10685878"/>
          </a:xfrm>
          <a:prstGeom prst="rect">
            <a:avLst/>
          </a:prstGeom>
        </p:spPr>
      </p:pic>
      <p:sp>
        <p:nvSpPr>
          <p:cNvPr id="2" name="Text Placeholder 2">
            <a:extLst>
              <a:ext uri="{FF2B5EF4-FFF2-40B4-BE49-F238E27FC236}">
                <a16:creationId xmlns:a16="http://schemas.microsoft.com/office/drawing/2014/main" id="{49BF8CD1-6B10-032E-645D-86CADB8CA06B}"/>
              </a:ext>
            </a:extLst>
          </p:cNvPr>
          <p:cNvSpPr>
            <a:spLocks noGrp="1"/>
          </p:cNvSpPr>
          <p:nvPr>
            <p:ph type="body" sz="quarter" idx="13" hasCustomPrompt="1"/>
          </p:nvPr>
        </p:nvSpPr>
        <p:spPr>
          <a:xfrm>
            <a:off x="489857" y="1129090"/>
            <a:ext cx="3135086" cy="7456110"/>
          </a:xfrm>
          <a:prstGeom prst="rect">
            <a:avLst/>
          </a:prstGeom>
        </p:spPr>
        <p:txBody>
          <a:bodyPr/>
          <a:lstStyle>
            <a:lvl1pPr marL="0" indent="0">
              <a:buNone/>
              <a:defRPr sz="14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
        <p:nvSpPr>
          <p:cNvPr id="5" name="Text Placeholder 2">
            <a:extLst>
              <a:ext uri="{FF2B5EF4-FFF2-40B4-BE49-F238E27FC236}">
                <a16:creationId xmlns:a16="http://schemas.microsoft.com/office/drawing/2014/main" id="{58ED2389-A904-CD1D-EB4B-9990A7C577FA}"/>
              </a:ext>
            </a:extLst>
          </p:cNvPr>
          <p:cNvSpPr>
            <a:spLocks noGrp="1"/>
          </p:cNvSpPr>
          <p:nvPr>
            <p:ph type="body" sz="quarter" idx="14" hasCustomPrompt="1"/>
          </p:nvPr>
        </p:nvSpPr>
        <p:spPr>
          <a:xfrm>
            <a:off x="3935186" y="1129090"/>
            <a:ext cx="3135086" cy="7456110"/>
          </a:xfrm>
          <a:prstGeom prst="rect">
            <a:avLst/>
          </a:prstGeom>
        </p:spPr>
        <p:txBody>
          <a:bodyPr/>
          <a:lstStyle>
            <a:lvl1pPr marL="0" indent="0">
              <a:buNone/>
              <a:defRPr sz="14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Body text goes here</a:t>
            </a:r>
            <a:endParaRPr lang="en-US" dirty="0"/>
          </a:p>
        </p:txBody>
      </p:sp>
      <p:sp>
        <p:nvSpPr>
          <p:cNvPr id="6" name="Text Placeholder 2">
            <a:extLst>
              <a:ext uri="{FF2B5EF4-FFF2-40B4-BE49-F238E27FC236}">
                <a16:creationId xmlns:a16="http://schemas.microsoft.com/office/drawing/2014/main" id="{58FC17F8-C1FC-441D-9B86-53E13BFF5AD4}"/>
              </a:ext>
            </a:extLst>
          </p:cNvPr>
          <p:cNvSpPr>
            <a:spLocks noGrp="1"/>
          </p:cNvSpPr>
          <p:nvPr>
            <p:ph type="body" sz="quarter" idx="15" hasCustomPrompt="1"/>
          </p:nvPr>
        </p:nvSpPr>
        <p:spPr>
          <a:xfrm>
            <a:off x="489857" y="541259"/>
            <a:ext cx="3135086" cy="299358"/>
          </a:xfrm>
          <a:prstGeom prst="rect">
            <a:avLst/>
          </a:prstGeom>
        </p:spPr>
        <p:txBody>
          <a:bodyPr/>
          <a:lstStyle>
            <a:lvl1pPr marL="0" indent="0">
              <a:buNone/>
              <a:defRPr sz="18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Heading goes here</a:t>
            </a:r>
            <a:endParaRPr lang="en-US" dirty="0"/>
          </a:p>
        </p:txBody>
      </p:sp>
      <p:sp>
        <p:nvSpPr>
          <p:cNvPr id="8" name="Text Placeholder 2">
            <a:extLst>
              <a:ext uri="{FF2B5EF4-FFF2-40B4-BE49-F238E27FC236}">
                <a16:creationId xmlns:a16="http://schemas.microsoft.com/office/drawing/2014/main" id="{09A00522-AE2E-0C01-24EA-730C79953440}"/>
              </a:ext>
            </a:extLst>
          </p:cNvPr>
          <p:cNvSpPr>
            <a:spLocks noGrp="1"/>
          </p:cNvSpPr>
          <p:nvPr>
            <p:ph type="body" sz="quarter" idx="16" hasCustomPrompt="1"/>
          </p:nvPr>
        </p:nvSpPr>
        <p:spPr>
          <a:xfrm>
            <a:off x="3930640" y="541259"/>
            <a:ext cx="3135086" cy="299358"/>
          </a:xfrm>
          <a:prstGeom prst="rect">
            <a:avLst/>
          </a:prstGeom>
        </p:spPr>
        <p:txBody>
          <a:bodyPr/>
          <a:lstStyle>
            <a:lvl1pPr marL="0" indent="0">
              <a:buNone/>
              <a:defRPr sz="1800" b="0" i="0">
                <a:solidFill>
                  <a:srgbClr val="002858"/>
                </a:solidFill>
                <a:latin typeface="Fustat" pitchFamily="2" charset="-78"/>
                <a:cs typeface="Fustat" pitchFamily="2" charset="-78"/>
              </a:defRPr>
            </a:lvl1pPr>
            <a:lvl2pPr>
              <a:defRPr b="1" i="0">
                <a:latin typeface="Fustat ExtraBold" pitchFamily="2" charset="-78"/>
                <a:cs typeface="Fustat ExtraBold" pitchFamily="2" charset="-78"/>
              </a:defRPr>
            </a:lvl2pPr>
            <a:lvl3pPr>
              <a:defRPr b="1" i="0">
                <a:latin typeface="Fustat ExtraBold" pitchFamily="2" charset="-78"/>
                <a:cs typeface="Fustat ExtraBold" pitchFamily="2" charset="-78"/>
              </a:defRPr>
            </a:lvl3pPr>
            <a:lvl4pPr>
              <a:defRPr b="1" i="0">
                <a:latin typeface="Fustat ExtraBold" pitchFamily="2" charset="-78"/>
                <a:cs typeface="Fustat ExtraBold" pitchFamily="2" charset="-78"/>
              </a:defRPr>
            </a:lvl4pPr>
            <a:lvl5pPr>
              <a:defRPr b="1" i="0">
                <a:latin typeface="Fustat ExtraBold" pitchFamily="2" charset="-78"/>
                <a:cs typeface="Fustat ExtraBold" pitchFamily="2" charset="-78"/>
              </a:defRPr>
            </a:lvl5pPr>
          </a:lstStyle>
          <a:p>
            <a:pPr lvl="0"/>
            <a:r>
              <a:rPr lang="en-GB" dirty="0"/>
              <a:t>Heading goes here</a:t>
            </a:r>
            <a:endParaRPr lang="en-US" dirty="0"/>
          </a:p>
        </p:txBody>
      </p:sp>
    </p:spTree>
    <p:extLst>
      <p:ext uri="{BB962C8B-B14F-4D97-AF65-F5344CB8AC3E}">
        <p14:creationId xmlns:p14="http://schemas.microsoft.com/office/powerpoint/2010/main" val="2380065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5147025"/>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AAFC644-A836-D14C-5C01-568A98C9B04C}"/>
              </a:ext>
            </a:extLst>
          </p:cNvPr>
          <p:cNvSpPr>
            <a:spLocks noGrp="1"/>
          </p:cNvSpPr>
          <p:nvPr>
            <p:ph type="body" sz="quarter" idx="10"/>
          </p:nvPr>
        </p:nvSpPr>
        <p:spPr>
          <a:xfrm>
            <a:off x="359910" y="438110"/>
            <a:ext cx="6530975" cy="1780495"/>
          </a:xfrm>
        </p:spPr>
        <p:txBody>
          <a:bodyPr/>
          <a:lstStyle/>
          <a:p>
            <a:pPr algn="ctr"/>
            <a:r>
              <a:rPr lang="en-US" sz="6600" dirty="0"/>
              <a:t>Ashmole Trust Blog</a:t>
            </a:r>
          </a:p>
        </p:txBody>
      </p:sp>
      <p:sp>
        <p:nvSpPr>
          <p:cNvPr id="9" name="Text Placeholder 8">
            <a:extLst>
              <a:ext uri="{FF2B5EF4-FFF2-40B4-BE49-F238E27FC236}">
                <a16:creationId xmlns:a16="http://schemas.microsoft.com/office/drawing/2014/main" id="{6ADFE383-9613-4FDE-B3AF-FCE77D7CFDE5}"/>
              </a:ext>
            </a:extLst>
          </p:cNvPr>
          <p:cNvSpPr>
            <a:spLocks noGrp="1"/>
          </p:cNvSpPr>
          <p:nvPr>
            <p:ph type="body" sz="quarter" idx="11"/>
          </p:nvPr>
        </p:nvSpPr>
        <p:spPr/>
        <p:txBody>
          <a:bodyPr/>
          <a:lstStyle/>
          <a:p>
            <a:r>
              <a:rPr lang="en-US" sz="4000" b="1" dirty="0"/>
              <a:t>A Year of Excellence at Ashmole Trust: Reflections on Progress, People, and Purpose</a:t>
            </a:r>
            <a:endParaRPr lang="en-GB" sz="4000" b="1" dirty="0"/>
          </a:p>
          <a:p>
            <a:endParaRPr lang="en-US" sz="4000" dirty="0"/>
          </a:p>
        </p:txBody>
      </p:sp>
      <p:sp>
        <p:nvSpPr>
          <p:cNvPr id="12" name="Text Placeholder 11">
            <a:extLst>
              <a:ext uri="{FF2B5EF4-FFF2-40B4-BE49-F238E27FC236}">
                <a16:creationId xmlns:a16="http://schemas.microsoft.com/office/drawing/2014/main" id="{76A8242A-BC8F-A687-A71B-DD66E2ED1CB5}"/>
              </a:ext>
            </a:extLst>
          </p:cNvPr>
          <p:cNvSpPr>
            <a:spLocks noGrp="1"/>
          </p:cNvSpPr>
          <p:nvPr>
            <p:ph type="body" sz="quarter" idx="14"/>
          </p:nvPr>
        </p:nvSpPr>
        <p:spPr/>
        <p:txBody>
          <a:bodyPr/>
          <a:lstStyle/>
          <a:p>
            <a:r>
              <a:rPr lang="en-US" sz="2800" b="1" dirty="0"/>
              <a:t>Tim Sullivan –CEO</a:t>
            </a:r>
          </a:p>
        </p:txBody>
      </p:sp>
      <p:sp>
        <p:nvSpPr>
          <p:cNvPr id="13" name="Text Placeholder 12">
            <a:extLst>
              <a:ext uri="{FF2B5EF4-FFF2-40B4-BE49-F238E27FC236}">
                <a16:creationId xmlns:a16="http://schemas.microsoft.com/office/drawing/2014/main" id="{200797B2-934E-C42A-E6DB-BC919CA7D5A9}"/>
              </a:ext>
            </a:extLst>
          </p:cNvPr>
          <p:cNvSpPr>
            <a:spLocks noGrp="1"/>
          </p:cNvSpPr>
          <p:nvPr>
            <p:ph type="body" sz="quarter" idx="15"/>
          </p:nvPr>
        </p:nvSpPr>
        <p:spPr/>
        <p:txBody>
          <a:bodyPr/>
          <a:lstStyle/>
          <a:p>
            <a:r>
              <a:rPr lang="en-US" b="1" dirty="0"/>
              <a:t>December 2025</a:t>
            </a:r>
          </a:p>
        </p:txBody>
      </p:sp>
    </p:spTree>
    <p:extLst>
      <p:ext uri="{BB962C8B-B14F-4D97-AF65-F5344CB8AC3E}">
        <p14:creationId xmlns:p14="http://schemas.microsoft.com/office/powerpoint/2010/main" val="821986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9081B57-97E7-41CE-9CB6-F5A98D3073C9}"/>
              </a:ext>
            </a:extLst>
          </p:cNvPr>
          <p:cNvSpPr>
            <a:spLocks noGrp="1"/>
          </p:cNvSpPr>
          <p:nvPr>
            <p:ph type="body" sz="quarter" idx="11"/>
          </p:nvPr>
        </p:nvSpPr>
        <p:spPr/>
        <p:txBody>
          <a:bodyPr/>
          <a:lstStyle/>
          <a:p>
            <a:r>
              <a:rPr lang="en-US" sz="2800" b="1" dirty="0"/>
              <a:t>A Year of Excellence at Ashmole Trust: Reflections on Progress, People, and Purpose</a:t>
            </a:r>
            <a:endParaRPr lang="en-GB" sz="2800" b="1" dirty="0"/>
          </a:p>
          <a:p>
            <a:endParaRPr lang="en-GB" sz="2800" dirty="0"/>
          </a:p>
        </p:txBody>
      </p:sp>
      <p:sp>
        <p:nvSpPr>
          <p:cNvPr id="3" name="Text Placeholder 2">
            <a:extLst>
              <a:ext uri="{FF2B5EF4-FFF2-40B4-BE49-F238E27FC236}">
                <a16:creationId xmlns:a16="http://schemas.microsoft.com/office/drawing/2014/main" id="{39BAA02B-6887-4EF0-B6C9-6D07392628D4}"/>
              </a:ext>
            </a:extLst>
          </p:cNvPr>
          <p:cNvSpPr>
            <a:spLocks noGrp="1"/>
          </p:cNvSpPr>
          <p:nvPr>
            <p:ph type="body" sz="quarter" idx="13"/>
          </p:nvPr>
        </p:nvSpPr>
        <p:spPr>
          <a:xfrm>
            <a:off x="489857" y="2203694"/>
            <a:ext cx="6530974" cy="5880414"/>
          </a:xfrm>
        </p:spPr>
        <p:txBody>
          <a:bodyPr/>
          <a:lstStyle/>
          <a:p>
            <a:pPr algn="just"/>
            <a:r>
              <a:rPr lang="en-US" sz="1500" dirty="0"/>
              <a:t>When I became CEO of Ashmole Trust two years ago, I knew we were entering a period of change—but I don’t think I fully appreciated just how much learning, listening, and rethinking it would take. Now, as we reflect on Ashmole Trust’s achievements in 2025, it feels right to pause and reflect on what those changes have delivered. These years have been full of challenge, collaboration, and genuine growth, both for the Trust and I.</a:t>
            </a:r>
            <a:endParaRPr lang="en-GB" sz="1500" dirty="0"/>
          </a:p>
          <a:p>
            <a:pPr algn="just"/>
            <a:r>
              <a:rPr lang="en-US" sz="1500" b="1" dirty="0"/>
              <a:t>Empowering Schools While Maintaining High Standards</a:t>
            </a:r>
            <a:endParaRPr lang="en-GB" sz="1500" b="1" dirty="0"/>
          </a:p>
          <a:p>
            <a:pPr algn="just"/>
            <a:r>
              <a:rPr lang="en-US" sz="1500" dirty="0"/>
              <a:t>One of the biggest things I’ve had to get to grips with is the balance between giving clear direction and giving schools the space to make decisions that suit their communities. Each school has its own personality and strengths, and I’ve learned that progress doesn’t come from imposing identical solutions everywhere. </a:t>
            </a:r>
            <a:endParaRPr lang="en-GB" sz="1500" dirty="0"/>
          </a:p>
          <a:p>
            <a:pPr algn="just"/>
            <a:r>
              <a:rPr lang="en-US" sz="1500" dirty="0"/>
              <a:t>At the same time, we need enough consistency to ensure fairness, high standards, and shared purpose. This balance has been essential to our schools’ success in 2025, ensuring that they feel both supported and empowered.</a:t>
            </a:r>
            <a:endParaRPr lang="en-GB" sz="1500" dirty="0"/>
          </a:p>
          <a:p>
            <a:pPr algn="just"/>
            <a:r>
              <a:rPr lang="en-US" sz="1500" b="1" dirty="0"/>
              <a:t>Key Achievements: Literacy, Inclusion, and Belonging</a:t>
            </a:r>
            <a:endParaRPr lang="en-GB" sz="1500" b="1" dirty="0"/>
          </a:p>
          <a:p>
            <a:pPr algn="just"/>
            <a:r>
              <a:rPr lang="en-US" sz="1500" dirty="0"/>
              <a:t>What I’m proudest of is the progress we’ve made in two areas that matter deeply to us all: literacy and inclusion. Our shared literacy strategy, shaped with the help of leaders and teachers across the Trust, is already improving confidence in reading and writing in every school. And our renewed focus on inclusion—strengthening SEND support, broadening access to help, and nurturing a stronger sense of belonging—has made a real difference to students who need it most. </a:t>
            </a:r>
            <a:endParaRPr lang="en-GB" sz="1500" dirty="0"/>
          </a:p>
          <a:p>
            <a:pPr algn="just"/>
            <a:r>
              <a:rPr lang="en-US" sz="1500" dirty="0"/>
              <a:t>These outcomes reflect our collective commitment to excellence in education and didn’t happen overnight. They happened because people came together, shared ideas openly, and trusted one another. </a:t>
            </a:r>
            <a:endParaRPr lang="en-GB" sz="1500" dirty="0"/>
          </a:p>
          <a:p>
            <a:pPr algn="just"/>
            <a:endParaRPr lang="en-GB" sz="1500" dirty="0"/>
          </a:p>
        </p:txBody>
      </p:sp>
    </p:spTree>
    <p:extLst>
      <p:ext uri="{BB962C8B-B14F-4D97-AF65-F5344CB8AC3E}">
        <p14:creationId xmlns:p14="http://schemas.microsoft.com/office/powerpoint/2010/main" val="3674362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7CCCABE-84BC-472C-B428-85E449C5F240}"/>
              </a:ext>
            </a:extLst>
          </p:cNvPr>
          <p:cNvSpPr>
            <a:spLocks noGrp="1"/>
          </p:cNvSpPr>
          <p:nvPr>
            <p:ph type="body" sz="quarter" idx="13"/>
          </p:nvPr>
        </p:nvSpPr>
        <p:spPr>
          <a:xfrm>
            <a:off x="511099" y="378463"/>
            <a:ext cx="6537476" cy="7456110"/>
          </a:xfrm>
        </p:spPr>
        <p:txBody>
          <a:bodyPr/>
          <a:lstStyle/>
          <a:p>
            <a:pPr algn="just"/>
            <a:r>
              <a:rPr lang="en-US" sz="1500" b="1" dirty="0"/>
              <a:t>Building Trust Through Openness</a:t>
            </a:r>
            <a:endParaRPr lang="en-GB" sz="1500" b="1" dirty="0"/>
          </a:p>
          <a:p>
            <a:pPr algn="just"/>
            <a:r>
              <a:rPr lang="en-US" sz="1500" dirty="0"/>
              <a:t>Another important realisation for me has been just how crucial trust is in a period of change—especially trust between staff and the wider Trust. For our ambitions to work, they can’t live only at the centre; they need to be understood, shaped, and owned by the people who bring them to life every day. </a:t>
            </a:r>
            <a:endParaRPr lang="en-GB" sz="1500" dirty="0"/>
          </a:p>
          <a:p>
            <a:pPr algn="just"/>
            <a:r>
              <a:rPr lang="en-US" sz="1500" dirty="0"/>
              <a:t>Building that trust takes honesty, visibility, and time. Staff need to feel that Ashmole Trust is listening and acting with integrity, and we at the Trust level need to recognise the professionalism and expertise of our colleagues in schools. When that trust grows, so does engagement—and with it, a shared confidence that we are moving in the right direction together. </a:t>
            </a:r>
            <a:endParaRPr lang="en-GB" sz="1500" dirty="0"/>
          </a:p>
          <a:p>
            <a:pPr algn="just"/>
            <a:r>
              <a:rPr lang="en-US" sz="1500" b="1" dirty="0"/>
              <a:t>The Direction We’re Taking</a:t>
            </a:r>
            <a:endParaRPr lang="en-GB" sz="1500" b="1" dirty="0"/>
          </a:p>
          <a:p>
            <a:pPr algn="just"/>
            <a:r>
              <a:rPr lang="en-US" sz="1500" dirty="0"/>
              <a:t>Of course, change is never just strategic—it’s personal. It affects routines, expectations, and sometimes even long-held habits, and we are still on the journey. </a:t>
            </a:r>
            <a:endParaRPr lang="en-GB" sz="1500" dirty="0"/>
          </a:p>
          <a:p>
            <a:pPr algn="just"/>
            <a:r>
              <a:rPr lang="en-US" sz="1500" dirty="0"/>
              <a:t>There is more to do, more to refine, and more to learn. But we are moving with a clearer understanding of who we are and what we want to achieve: A Trust where schools feel supported, students feel included, and everyone feels proud of the direction we’re taking. </a:t>
            </a:r>
            <a:endParaRPr lang="en-GB" sz="1500" dirty="0"/>
          </a:p>
          <a:p>
            <a:pPr algn="just"/>
            <a:r>
              <a:rPr lang="en-US" sz="1500" dirty="0"/>
              <a:t>These two years have reminded me that progress doesn’t come from perfection—it comes from people working together with purpose and good faith. And with that spirit, I’m excited for what comes next for Ashmole Trust.</a:t>
            </a:r>
          </a:p>
          <a:p>
            <a:pPr algn="just"/>
            <a:endParaRPr lang="en-US" sz="1500" dirty="0"/>
          </a:p>
          <a:p>
            <a:pPr algn="just"/>
            <a:r>
              <a:rPr lang="en-US" sz="1500" dirty="0"/>
              <a:t>Tim Sullivan - CEO</a:t>
            </a:r>
            <a:endParaRPr lang="en-GB" sz="1500" dirty="0"/>
          </a:p>
          <a:p>
            <a:pPr algn="just"/>
            <a:endParaRPr lang="en-GB" sz="1500" dirty="0"/>
          </a:p>
        </p:txBody>
      </p:sp>
    </p:spTree>
    <p:extLst>
      <p:ext uri="{BB962C8B-B14F-4D97-AF65-F5344CB8AC3E}">
        <p14:creationId xmlns:p14="http://schemas.microsoft.com/office/powerpoint/2010/main" val="176403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9e03844-bb75-4fb9-92bb-5f22cdacbfa1">
      <Terms xmlns="http://schemas.microsoft.com/office/infopath/2007/PartnerControls"/>
    </lcf76f155ced4ddcb4097134ff3c332f>
    <TaxCatchAll xmlns="44fd6eae-1e16-4a1b-a8ca-c75425d4c2a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FDA1EAB0A87CB4C87D2759B1D108046" ma:contentTypeVersion="12" ma:contentTypeDescription="Create a new document." ma:contentTypeScope="" ma:versionID="34b71a1e17ef3e9c2032c9a74ed87611">
  <xsd:schema xmlns:xsd="http://www.w3.org/2001/XMLSchema" xmlns:xs="http://www.w3.org/2001/XMLSchema" xmlns:p="http://schemas.microsoft.com/office/2006/metadata/properties" xmlns:ns2="c9e03844-bb75-4fb9-92bb-5f22cdacbfa1" xmlns:ns3="44fd6eae-1e16-4a1b-a8ca-c75425d4c2ab" targetNamespace="http://schemas.microsoft.com/office/2006/metadata/properties" ma:root="true" ma:fieldsID="f0de22ef024ff6fbc2c662ceb2a0e9bf" ns2:_="" ns3:_="">
    <xsd:import namespace="c9e03844-bb75-4fb9-92bb-5f22cdacbfa1"/>
    <xsd:import namespace="44fd6eae-1e16-4a1b-a8ca-c75425d4c2a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e03844-bb75-4fb9-92bb-5f22cdacbf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0af8dee-d733-455c-af17-a536251b3ebf"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4fd6eae-1e16-4a1b-a8ca-c75425d4c2ab"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8d94940-10db-467d-bfa3-4b9f068faa85}" ma:internalName="TaxCatchAll" ma:showField="CatchAllData" ma:web="44fd6eae-1e16-4a1b-a8ca-c75425d4c2a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46CE45-4C6B-489B-9BAE-39865CBCA2B1}">
  <ds:schemaRefs>
    <ds:schemaRef ds:uri="http://purl.org/dc/terms/"/>
    <ds:schemaRef ds:uri="44fd6eae-1e16-4a1b-a8ca-c75425d4c2ab"/>
    <ds:schemaRef ds:uri="http://schemas.microsoft.com/office/2006/metadata/properties"/>
    <ds:schemaRef ds:uri="c9e03844-bb75-4fb9-92bb-5f22cdacbfa1"/>
    <ds:schemaRef ds:uri="http://schemas.microsoft.com/office/2006/documentManagement/types"/>
    <ds:schemaRef ds:uri="http://purl.org/dc/elements/1.1/"/>
    <ds:schemaRef ds:uri="http://purl.org/dc/dcmitype/"/>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FA17534D-C26A-4CC4-863B-1097BF45184B}">
  <ds:schemaRefs>
    <ds:schemaRef ds:uri="http://schemas.microsoft.com/sharepoint/v3/contenttype/forms"/>
  </ds:schemaRefs>
</ds:datastoreItem>
</file>

<file path=customXml/itemProps3.xml><?xml version="1.0" encoding="utf-8"?>
<ds:datastoreItem xmlns:ds="http://schemas.openxmlformats.org/officeDocument/2006/customXml" ds:itemID="{3BF2227A-F5D9-4315-B8E0-75CA63986467}"/>
</file>

<file path=docProps/app.xml><?xml version="1.0" encoding="utf-8"?>
<Properties xmlns="http://schemas.openxmlformats.org/officeDocument/2006/extended-properties" xmlns:vt="http://schemas.openxmlformats.org/officeDocument/2006/docPropsVTypes">
  <Template>Office Theme</Template>
  <TotalTime>63</TotalTime>
  <Words>630</Words>
  <Application>Microsoft Office PowerPoint</Application>
  <PresentationFormat>Custom</PresentationFormat>
  <Paragraphs>21</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Fustat Medium</vt:lpstr>
      <vt:lpstr>Fustat ExtraBold</vt:lpstr>
      <vt:lpstr>Fustat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Watson</dc:creator>
  <cp:lastModifiedBy>Katy Dan-Gur</cp:lastModifiedBy>
  <cp:revision>11</cp:revision>
  <dcterms:created xsi:type="dcterms:W3CDTF">2025-10-07T12:27:45Z</dcterms:created>
  <dcterms:modified xsi:type="dcterms:W3CDTF">2025-12-17T14:21:28Z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0x010100AFDA1EAB0A87CB4C87D2759B1D108046</vt:lpwstr>
  </property>
</Properties>
</file>